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sldIdLst>
    <p:sldId id="257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CD207EF-F930-4FF1-8275-055D9FB99001}" type="datetimeFigureOut">
              <a:rPr lang="nl-NL" smtClean="0"/>
              <a:t>18-4-2020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DAD754F-0B7A-4E74-A40F-E3CFD828F3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31058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CD207EF-F930-4FF1-8275-055D9FB99001}" type="datetimeFigureOut">
              <a:rPr lang="nl-NL" smtClean="0"/>
              <a:t>18-4-2020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DAD754F-0B7A-4E74-A40F-E3CFD828F3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6604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39616" y="332656"/>
            <a:ext cx="8860565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735627" y="1196753"/>
            <a:ext cx="8846773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CD207EF-F930-4FF1-8275-055D9FB99001}" type="datetimeFigureOut">
              <a:rPr lang="nl-NL" smtClean="0"/>
              <a:t>18-4-2020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DAD754F-0B7A-4E74-A40F-E3CFD828F3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655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CD207EF-F930-4FF1-8275-055D9FB99001}" type="datetimeFigureOut">
              <a:rPr lang="nl-NL" smtClean="0"/>
              <a:t>18-4-2020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DAD754F-0B7A-4E74-A40F-E3CFD828F3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3827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CD207EF-F930-4FF1-8275-055D9FB99001}" type="datetimeFigureOut">
              <a:rPr lang="nl-NL" smtClean="0"/>
              <a:t>18-4-2020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DAD754F-0B7A-4E74-A40F-E3CFD828F3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9076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CD207EF-F930-4FF1-8275-055D9FB99001}" type="datetimeFigureOut">
              <a:rPr lang="nl-NL" smtClean="0"/>
              <a:t>18-4-2020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DAD754F-0B7A-4E74-A40F-E3CFD828F3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52072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CD207EF-F930-4FF1-8275-055D9FB99001}" type="datetimeFigureOut">
              <a:rPr lang="nl-NL" smtClean="0"/>
              <a:t>18-4-2020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DAD754F-0B7A-4E74-A40F-E3CFD828F3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237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CD207EF-F930-4FF1-8275-055D9FB99001}" type="datetimeFigureOut">
              <a:rPr lang="nl-NL" smtClean="0"/>
              <a:t>18-4-2020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DAD754F-0B7A-4E74-A40F-E3CFD828F3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3226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CD207EF-F930-4FF1-8275-055D9FB99001}" type="datetimeFigureOut">
              <a:rPr lang="nl-NL" smtClean="0"/>
              <a:t>18-4-2020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DAD754F-0B7A-4E74-A40F-E3CFD828F3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4336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CD207EF-F930-4FF1-8275-055D9FB99001}" type="datetimeFigureOut">
              <a:rPr lang="nl-NL" smtClean="0"/>
              <a:t>18-4-2020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DAD754F-0B7A-4E74-A40F-E3CFD828F3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98519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207EF-F930-4FF1-8275-055D9FB99001}" type="datetimeFigureOut">
              <a:rPr lang="nl-NL" smtClean="0"/>
              <a:t>18-4-2020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D754F-0B7A-4E74-A40F-E3CFD828F36C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6"/>
            <a:ext cx="12192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786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vergadering voorbereiden en notuleren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Ga (online) vergaderen met jouw groepje van het IBS.</a:t>
            </a:r>
          </a:p>
          <a:p>
            <a:r>
              <a:rPr lang="nl-NL" dirty="0"/>
              <a:t>In deze eerste vergadering bespreek met elkaar op welke manier en hoe vaak jullie willen vergaderen deze periode. </a:t>
            </a:r>
          </a:p>
          <a:p>
            <a:r>
              <a:rPr lang="nl-NL" dirty="0"/>
              <a:t>Verdeel de vergadertaken.</a:t>
            </a:r>
          </a:p>
          <a:p>
            <a:r>
              <a:rPr lang="nl-NL" dirty="0"/>
              <a:t>Aan het einde van deze les lever je een notulen in met de uitkomsten van de besproken bovenstaande punten.</a:t>
            </a:r>
          </a:p>
          <a:p>
            <a:r>
              <a:rPr lang="nl-NL" dirty="0"/>
              <a:t>Maak met je groep alvast een agenda voor de eerst volgende vergadering. (Zie document format agenda en notulen)</a:t>
            </a:r>
          </a:p>
          <a:p>
            <a:r>
              <a:rPr lang="nl-NL" dirty="0"/>
              <a:t>Elke vergadering die jullie houden, moet er genotuleerd worden. Maak 1 document met alle notulen. </a:t>
            </a:r>
            <a:r>
              <a:rPr lang="nl-NL" b="1" dirty="0"/>
              <a:t>Inleveren maandag 25 mei 2020 en 22 juni 2020.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94709899"/>
      </p:ext>
    </p:extLst>
  </p:cSld>
  <p:clrMapOvr>
    <a:masterClrMapping/>
  </p:clrMapOvr>
</p:sld>
</file>

<file path=ppt/theme/theme1.xml><?xml version="1.0" encoding="utf-8"?>
<a:theme xmlns:a="http://schemas.openxmlformats.org/drawingml/2006/main" name="Thema Helicon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 Helicon" id="{7B157A0F-BC5B-465F-B0AB-318C93B5552C}" vid="{4D92110C-AD9B-4DE7-AF59-D4B94634157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 Helicon</Template>
  <TotalTime>3</TotalTime>
  <Words>109</Words>
  <Application>Microsoft Office PowerPoint</Application>
  <PresentationFormat>Breedbeeld</PresentationFormat>
  <Paragraphs>7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Thema Helicon</vt:lpstr>
      <vt:lpstr>Opdracht vergadering voorbereiden en notuleren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Opdracht vergadering voorbereiden en notuleren</dc:title>
  <dc:creator>Rianne van den Hombergh</dc:creator>
  <cp:lastModifiedBy>Rianne van den Hombergh</cp:lastModifiedBy>
  <cp:revision>1</cp:revision>
  <dcterms:created xsi:type="dcterms:W3CDTF">2020-04-18T19:54:32Z</dcterms:created>
  <dcterms:modified xsi:type="dcterms:W3CDTF">2020-04-18T19:58:32Z</dcterms:modified>
</cp:coreProperties>
</file>